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6858000" cy="9906000" type="A4"/>
  <p:notesSz cx="6858000" cy="9144000"/>
  <p:defaultTextStyle>
    <a:defPPr>
      <a:defRPr lang="en-US"/>
    </a:defPPr>
    <a:lvl1pPr marL="0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117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235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353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470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588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2705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199823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6940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D1D7"/>
    <a:srgbClr val="A4B5BF"/>
    <a:srgbClr val="0078C1"/>
    <a:srgbClr val="F0483E"/>
    <a:srgbClr val="EBEBEC"/>
    <a:srgbClr val="BCBE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67" autoAdjust="0"/>
    <p:restoredTop sz="94822" autoAdjust="0"/>
  </p:normalViewPr>
  <p:slideViewPr>
    <p:cSldViewPr snapToGrid="0">
      <p:cViewPr varScale="1">
        <p:scale>
          <a:sx n="74" d="100"/>
          <a:sy n="74" d="100"/>
        </p:scale>
        <p:origin x="30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812493438320206"/>
          <c:y val="0.12524440327312028"/>
          <c:w val="0.65041784776902889"/>
          <c:h val="0.76519746796356336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A4B5BF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E4E9EC">
                  <a:alpha val="29804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2000000000000006"/>
                  <c:y val="-0.282352941176470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8080000000000003"/>
                      <c:h val="0.3916862745098039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% skill</c:v>
                </c:pt>
                <c:pt idx="1">
                  <c:v>remaining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 formatCode="0%">
                  <c:v>0.85</c:v>
                </c:pt>
                <c:pt idx="1">
                  <c:v>0.15000000000000002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8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812493438320206"/>
          <c:y val="0.12524440327312028"/>
          <c:w val="0.65041784776902889"/>
          <c:h val="0.76519746796356336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A4B5BF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E4E9EC">
                  <a:alpha val="3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1.3333333333333334E-2"/>
                  <c:y val="-0.2823529411764705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8080000000000003"/>
                      <c:h val="0.3916862745098039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% skill</c:v>
                </c:pt>
                <c:pt idx="1">
                  <c:v>remaining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 formatCode="0%">
                  <c:v>0.99</c:v>
                </c:pt>
                <c:pt idx="1">
                  <c:v>1.0000000000000009E-2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8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812493438320206"/>
          <c:y val="0.12524440327312028"/>
          <c:w val="0.65041784776902889"/>
          <c:h val="0.76519746796356336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A4B5BF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E4E9EC">
                  <a:alpha val="3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08"/>
                  <c:y val="-0.2823529411764705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8080000000000003"/>
                      <c:h val="0.3916862745098039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% skill</c:v>
                </c:pt>
                <c:pt idx="1">
                  <c:v>remaining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 formatCode="0%">
                  <c:v>0.9</c:v>
                </c:pt>
                <c:pt idx="1">
                  <c:v>9.9999999999999978E-2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8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812493438320206"/>
          <c:y val="0.12524440327312028"/>
          <c:w val="0.65041784776902889"/>
          <c:h val="0.76519746796356336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A4B5BF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A4B5BF">
                  <a:alpha val="3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6"/>
                  <c:y val="-0.250980392156862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8080000000000003"/>
                      <c:h val="0.3916862745098039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% skill</c:v>
                </c:pt>
                <c:pt idx="1">
                  <c:v>remaining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 formatCode="0%">
                  <c:v>0.8</c:v>
                </c:pt>
                <c:pt idx="1">
                  <c:v>0.19999999999999996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8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812493438320206"/>
          <c:y val="0.12524440327312028"/>
          <c:w val="0.65041784776902889"/>
          <c:h val="0.76519746796356336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A4B5BF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E4E9EC">
                  <a:alpha val="3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6.6666666666666359E-3"/>
                  <c:y val="-0.2823529411764705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7413333333333341"/>
                      <c:h val="0.3916862745098039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% skill</c:v>
                </c:pt>
                <c:pt idx="1">
                  <c:v>remaining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 formatCode="0%">
                  <c:v>1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8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812493438320206"/>
          <c:y val="0.12524440327312028"/>
          <c:w val="0.65041784776902889"/>
          <c:h val="0.76519746796356336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A4B5BF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E4E9EC">
                  <a:alpha val="3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6"/>
                  <c:y val="-0.250980392156862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8080000000000003"/>
                      <c:h val="0.3916862745098039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% skill</c:v>
                </c:pt>
                <c:pt idx="1">
                  <c:v>remaining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 formatCode="0%">
                  <c:v>0.8</c:v>
                </c:pt>
                <c:pt idx="1">
                  <c:v>0.19999999999999996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8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BEF07A-56A4-47B6-AA5E-4528F1BE5EFE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C7296F-F0C1-4C0D-B4FC-12D6C580A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142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prstClr val="black"/>
                </a:solidFill>
              </a:rPr>
              <a:t>Designed by Showeet.com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C7296F-F0C1-4C0D-B4FC-12D6C580A2A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165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 rot="5400000">
            <a:off x="6209922" y="8850422"/>
            <a:ext cx="1834156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prstClr val="black"/>
                </a:solidFill>
              </a:rPr>
              <a:t>Designed by Showeet.com</a:t>
            </a:r>
            <a:endParaRPr 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27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1ABAB-9442-468E-97A9-EBA7FEFF374D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9181398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452F0-21BE-412E-A846-9571924C1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830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685787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7" indent="-171447" algn="l" defTabSz="68578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41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34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8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22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15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09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03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97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4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7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81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75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68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62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56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50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image" Target="../media/image1.png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" y="0"/>
            <a:ext cx="6858000" cy="2863215"/>
          </a:xfrm>
          <a:prstGeom prst="rect">
            <a:avLst/>
          </a:prstGeom>
          <a:solidFill>
            <a:srgbClr val="A4B5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46075" y="427084"/>
            <a:ext cx="1761490" cy="1756410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Freeform 5"/>
          <p:cNvSpPr/>
          <p:nvPr/>
        </p:nvSpPr>
        <p:spPr>
          <a:xfrm rot="16200000">
            <a:off x="3770313" y="-1001349"/>
            <a:ext cx="1564640" cy="4610736"/>
          </a:xfrm>
          <a:custGeom>
            <a:avLst/>
            <a:gdLst>
              <a:gd name="connsiteX0" fmla="*/ 1384551 w 1384551"/>
              <a:gd name="connsiteY0" fmla="*/ 313014 h 4874613"/>
              <a:gd name="connsiteX1" fmla="*/ 1384550 w 1384551"/>
              <a:gd name="connsiteY1" fmla="*/ 4874613 h 4874613"/>
              <a:gd name="connsiteX2" fmla="*/ 0 w 1384551"/>
              <a:gd name="connsiteY2" fmla="*/ 4874613 h 4874613"/>
              <a:gd name="connsiteX3" fmla="*/ 0 w 1384551"/>
              <a:gd name="connsiteY3" fmla="*/ 313014 h 4874613"/>
              <a:gd name="connsiteX4" fmla="*/ 154557 w 1384551"/>
              <a:gd name="connsiteY4" fmla="*/ 162136 h 4874613"/>
              <a:gd name="connsiteX5" fmla="*/ 595943 w 1384551"/>
              <a:gd name="connsiteY5" fmla="*/ 162136 h 4874613"/>
              <a:gd name="connsiteX6" fmla="*/ 692275 w 1384551"/>
              <a:gd name="connsiteY6" fmla="*/ 0 h 4874613"/>
              <a:gd name="connsiteX7" fmla="*/ 788607 w 1384551"/>
              <a:gd name="connsiteY7" fmla="*/ 162136 h 4874613"/>
              <a:gd name="connsiteX8" fmla="*/ 1229994 w 1384551"/>
              <a:gd name="connsiteY8" fmla="*/ 162136 h 4874613"/>
              <a:gd name="connsiteX9" fmla="*/ 1384551 w 1384551"/>
              <a:gd name="connsiteY9" fmla="*/ 313014 h 4874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84551" h="4874613">
                <a:moveTo>
                  <a:pt x="1384551" y="313014"/>
                </a:moveTo>
                <a:lnTo>
                  <a:pt x="1384550" y="4874613"/>
                </a:lnTo>
                <a:lnTo>
                  <a:pt x="0" y="4874613"/>
                </a:lnTo>
                <a:lnTo>
                  <a:pt x="0" y="313014"/>
                </a:lnTo>
                <a:cubicBezTo>
                  <a:pt x="0" y="229687"/>
                  <a:pt x="69198" y="162136"/>
                  <a:pt x="154557" y="162136"/>
                </a:cubicBezTo>
                <a:lnTo>
                  <a:pt x="595943" y="162136"/>
                </a:lnTo>
                <a:lnTo>
                  <a:pt x="692275" y="0"/>
                </a:lnTo>
                <a:lnTo>
                  <a:pt x="788607" y="162136"/>
                </a:lnTo>
                <a:lnTo>
                  <a:pt x="1229994" y="162136"/>
                </a:lnTo>
                <a:cubicBezTo>
                  <a:pt x="1315353" y="162136"/>
                  <a:pt x="1384551" y="229687"/>
                  <a:pt x="1384551" y="31301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64820" y="545829"/>
            <a:ext cx="1524000" cy="1519555"/>
          </a:xfrm>
          <a:prstGeom prst="ellipse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/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642997" y="1445624"/>
            <a:ext cx="4215003" cy="4286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i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GRAPHIC &amp; WEB DESIGNER</a:t>
            </a:r>
            <a:endParaRPr lang="en-US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2642997" y="731249"/>
            <a:ext cx="4215003" cy="7048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 NAME</a:t>
            </a:r>
            <a:endParaRPr lang="en-US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516577"/>
              </p:ext>
            </p:extLst>
          </p:nvPr>
        </p:nvGraphicFramePr>
        <p:xfrm>
          <a:off x="203201" y="3047714"/>
          <a:ext cx="6654800" cy="2183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0759"/>
                <a:gridCol w="5654041"/>
              </a:tblGrid>
              <a:tr h="108866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EXPERIENCE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42" marR="57242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42" marR="57242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A4B5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88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42" marR="57242" marT="0" marB="0">
                    <a:lnL w="381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A4B5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010851"/>
              </p:ext>
            </p:extLst>
          </p:nvPr>
        </p:nvGraphicFramePr>
        <p:xfrm>
          <a:off x="203201" y="3384745"/>
          <a:ext cx="6654800" cy="15200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54800"/>
              </a:tblGrid>
              <a:tr h="14512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cap="all" dirty="0">
                          <a:solidFill>
                            <a:schemeClr val="tx1"/>
                          </a:solidFill>
                          <a:effectLst/>
                        </a:rPr>
                        <a:t>Job Title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, Company Name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32" marR="61032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512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City, State — 2012-2015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32" marR="61032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160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32" marR="61032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184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Ut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enim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ad minim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veniam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quis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nostrud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exerc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Irure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dolor in reprehend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incididunt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ut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labore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et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dolore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magna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aliqua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Ut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enim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ad minim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veniam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quis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nostrud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exercitation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ullamco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laboris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nisi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ut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aliquip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ex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ea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commodo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consequat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32" marR="61032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512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Accomplishments: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32" marR="61032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5121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900" b="0" dirty="0">
                          <a:solidFill>
                            <a:schemeClr val="tx1"/>
                          </a:solidFill>
                          <a:effectLst/>
                        </a:rPr>
                        <a:t>Ut en </a:t>
                      </a:r>
                      <a:r>
                        <a:rPr lang="fr-FR" sz="900" b="0" dirty="0" err="1">
                          <a:solidFill>
                            <a:schemeClr val="tx1"/>
                          </a:solidFill>
                          <a:effectLst/>
                        </a:rPr>
                        <a:t>im</a:t>
                      </a:r>
                      <a:r>
                        <a:rPr lang="fr-FR" sz="900" b="0" dirty="0">
                          <a:solidFill>
                            <a:schemeClr val="tx1"/>
                          </a:solidFill>
                          <a:effectLst/>
                        </a:rPr>
                        <a:t> ad </a:t>
                      </a:r>
                      <a:r>
                        <a:rPr lang="fr-FR" sz="900" b="0" dirty="0" err="1">
                          <a:solidFill>
                            <a:schemeClr val="tx1"/>
                          </a:solidFill>
                          <a:effectLst/>
                        </a:rPr>
                        <a:t>minim</a:t>
                      </a:r>
                      <a:r>
                        <a:rPr lang="fr-FR" sz="9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900" b="0" dirty="0" err="1">
                          <a:solidFill>
                            <a:schemeClr val="tx1"/>
                          </a:solidFill>
                          <a:effectLst/>
                        </a:rPr>
                        <a:t>veniam</a:t>
                      </a:r>
                      <a:r>
                        <a:rPr lang="fr-FR" sz="900" b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fr-FR" sz="900" b="0" dirty="0" err="1">
                          <a:solidFill>
                            <a:schemeClr val="tx1"/>
                          </a:solidFill>
                          <a:effectLst/>
                        </a:rPr>
                        <a:t>quis</a:t>
                      </a:r>
                      <a:r>
                        <a:rPr lang="fr-FR" sz="9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900" b="0" dirty="0" err="1">
                          <a:solidFill>
                            <a:schemeClr val="tx1"/>
                          </a:solidFill>
                          <a:effectLst/>
                        </a:rPr>
                        <a:t>nostrud</a:t>
                      </a:r>
                      <a:r>
                        <a:rPr lang="fr-FR" sz="9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900" b="0" dirty="0" err="1">
                          <a:solidFill>
                            <a:schemeClr val="tx1"/>
                          </a:solidFill>
                          <a:effectLst/>
                        </a:rPr>
                        <a:t>exerc</a:t>
                      </a:r>
                      <a:r>
                        <a:rPr lang="fr-FR" sz="900" b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32" marR="61032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5121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900" b="0">
                          <a:solidFill>
                            <a:schemeClr val="tx1"/>
                          </a:solidFill>
                          <a:effectLst/>
                        </a:rPr>
                        <a:t>Exercitation ullamco laboris nisi ut aliquip ex ea commodo consequat.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32" marR="61032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5121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Ut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enim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ad minim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veniam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quis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nostrud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exerc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32" marR="61032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5121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900" b="0" dirty="0" err="1">
                          <a:solidFill>
                            <a:schemeClr val="tx1"/>
                          </a:solidFill>
                          <a:effectLst/>
                        </a:rPr>
                        <a:t>Donec</a:t>
                      </a:r>
                      <a:r>
                        <a:rPr lang="es-MX" sz="900" b="0" dirty="0">
                          <a:solidFill>
                            <a:schemeClr val="tx1"/>
                          </a:solidFill>
                          <a:effectLst/>
                        </a:rPr>
                        <a:t> vitae lacinia </a:t>
                      </a:r>
                      <a:r>
                        <a:rPr lang="es-MX" sz="900" b="0" dirty="0" err="1">
                          <a:solidFill>
                            <a:schemeClr val="tx1"/>
                          </a:solidFill>
                          <a:effectLst/>
                        </a:rPr>
                        <a:t>purus</a:t>
                      </a:r>
                      <a:r>
                        <a:rPr lang="es-MX" sz="900" b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s-MX" sz="900" b="0" dirty="0" err="1">
                          <a:solidFill>
                            <a:schemeClr val="tx1"/>
                          </a:solidFill>
                          <a:effectLst/>
                        </a:rPr>
                        <a:t>tincidunt</a:t>
                      </a:r>
                      <a:r>
                        <a:rPr lang="es-MX" sz="9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900" b="0" dirty="0" err="1">
                          <a:solidFill>
                            <a:schemeClr val="tx1"/>
                          </a:solidFill>
                          <a:effectLst/>
                        </a:rPr>
                        <a:t>tempor</a:t>
                      </a:r>
                      <a:r>
                        <a:rPr lang="es-MX" sz="900" b="0" dirty="0">
                          <a:solidFill>
                            <a:schemeClr val="tx1"/>
                          </a:solidFill>
                          <a:effectLst/>
                        </a:rPr>
                        <a:t> mi.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32" marR="61032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312291"/>
              </p:ext>
            </p:extLst>
          </p:nvPr>
        </p:nvGraphicFramePr>
        <p:xfrm>
          <a:off x="203201" y="5064232"/>
          <a:ext cx="6654800" cy="15200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54800"/>
              </a:tblGrid>
              <a:tr h="14512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cap="all" dirty="0">
                          <a:solidFill>
                            <a:schemeClr val="tx1"/>
                          </a:solidFill>
                          <a:effectLst/>
                        </a:rPr>
                        <a:t>Job Title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, Company Name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32" marR="61032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512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City, State — 2005-2012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32" marR="61032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160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32" marR="61032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184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Ut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enim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ad minim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veniam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quis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nostrud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exerc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Irure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dolor in reprehend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incididunt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ut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labore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et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dolore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magna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aliqua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Ut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enim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ad minim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veniam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quis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nostrud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exercitation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ullamco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laboris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nisi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ut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aliquip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ex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ea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commodo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consequat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32" marR="61032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512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Accomplishments: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32" marR="61032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5121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900" b="0">
                          <a:solidFill>
                            <a:schemeClr val="tx1"/>
                          </a:solidFill>
                          <a:effectLst/>
                        </a:rPr>
                        <a:t>Ut en im ad minim veniam, quis nostrud exerc.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32" marR="61032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5121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900" b="0" dirty="0" err="1">
                          <a:solidFill>
                            <a:schemeClr val="tx1"/>
                          </a:solidFill>
                          <a:effectLst/>
                        </a:rPr>
                        <a:t>Exercitation</a:t>
                      </a:r>
                      <a:r>
                        <a:rPr lang="fr-FR" sz="9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900" b="0" dirty="0" err="1">
                          <a:solidFill>
                            <a:schemeClr val="tx1"/>
                          </a:solidFill>
                          <a:effectLst/>
                        </a:rPr>
                        <a:t>ullamco</a:t>
                      </a:r>
                      <a:r>
                        <a:rPr lang="fr-FR" sz="9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900" b="0" dirty="0" err="1">
                          <a:solidFill>
                            <a:schemeClr val="tx1"/>
                          </a:solidFill>
                          <a:effectLst/>
                        </a:rPr>
                        <a:t>laboris</a:t>
                      </a:r>
                      <a:r>
                        <a:rPr lang="fr-FR" sz="9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900" b="0" dirty="0" err="1">
                          <a:solidFill>
                            <a:schemeClr val="tx1"/>
                          </a:solidFill>
                          <a:effectLst/>
                        </a:rPr>
                        <a:t>nisi</a:t>
                      </a:r>
                      <a:r>
                        <a:rPr lang="fr-FR" sz="900" b="0" dirty="0">
                          <a:solidFill>
                            <a:schemeClr val="tx1"/>
                          </a:solidFill>
                          <a:effectLst/>
                        </a:rPr>
                        <a:t> ut </a:t>
                      </a:r>
                      <a:r>
                        <a:rPr lang="fr-FR" sz="900" b="0" dirty="0" err="1">
                          <a:solidFill>
                            <a:schemeClr val="tx1"/>
                          </a:solidFill>
                          <a:effectLst/>
                        </a:rPr>
                        <a:t>aliquip</a:t>
                      </a:r>
                      <a:r>
                        <a:rPr lang="fr-FR" sz="900" b="0" dirty="0">
                          <a:solidFill>
                            <a:schemeClr val="tx1"/>
                          </a:solidFill>
                          <a:effectLst/>
                        </a:rPr>
                        <a:t> ex </a:t>
                      </a:r>
                      <a:r>
                        <a:rPr lang="fr-FR" sz="900" b="0" dirty="0" err="1">
                          <a:solidFill>
                            <a:schemeClr val="tx1"/>
                          </a:solidFill>
                          <a:effectLst/>
                        </a:rPr>
                        <a:t>ea</a:t>
                      </a:r>
                      <a:r>
                        <a:rPr lang="fr-FR" sz="9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900" b="0" dirty="0" err="1">
                          <a:solidFill>
                            <a:schemeClr val="tx1"/>
                          </a:solidFill>
                          <a:effectLst/>
                        </a:rPr>
                        <a:t>commodo</a:t>
                      </a:r>
                      <a:r>
                        <a:rPr lang="fr-FR" sz="9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900" b="0" dirty="0" err="1">
                          <a:solidFill>
                            <a:schemeClr val="tx1"/>
                          </a:solidFill>
                          <a:effectLst/>
                        </a:rPr>
                        <a:t>consequat</a:t>
                      </a:r>
                      <a:r>
                        <a:rPr lang="fr-FR" sz="900" b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32" marR="61032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5121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Ut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enim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ad minim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veniam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quis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nostrud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exerc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32" marR="61032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5121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900" b="0" dirty="0" err="1">
                          <a:solidFill>
                            <a:schemeClr val="tx1"/>
                          </a:solidFill>
                          <a:effectLst/>
                        </a:rPr>
                        <a:t>Donec</a:t>
                      </a:r>
                      <a:r>
                        <a:rPr lang="es-MX" sz="900" b="0" dirty="0">
                          <a:solidFill>
                            <a:schemeClr val="tx1"/>
                          </a:solidFill>
                          <a:effectLst/>
                        </a:rPr>
                        <a:t> vitae lacinia </a:t>
                      </a:r>
                      <a:r>
                        <a:rPr lang="es-MX" sz="900" b="0" dirty="0" err="1">
                          <a:solidFill>
                            <a:schemeClr val="tx1"/>
                          </a:solidFill>
                          <a:effectLst/>
                        </a:rPr>
                        <a:t>purus</a:t>
                      </a:r>
                      <a:r>
                        <a:rPr lang="es-MX" sz="900" b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s-MX" sz="900" b="0" dirty="0" err="1">
                          <a:solidFill>
                            <a:schemeClr val="tx1"/>
                          </a:solidFill>
                          <a:effectLst/>
                        </a:rPr>
                        <a:t>tincidunt</a:t>
                      </a:r>
                      <a:r>
                        <a:rPr lang="es-MX" sz="9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900" b="0" dirty="0" err="1">
                          <a:solidFill>
                            <a:schemeClr val="tx1"/>
                          </a:solidFill>
                          <a:effectLst/>
                        </a:rPr>
                        <a:t>tempor</a:t>
                      </a:r>
                      <a:r>
                        <a:rPr lang="es-MX" sz="900" b="0" dirty="0">
                          <a:solidFill>
                            <a:schemeClr val="tx1"/>
                          </a:solidFill>
                          <a:effectLst/>
                        </a:rPr>
                        <a:t> mi.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32" marR="61032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901768"/>
              </p:ext>
            </p:extLst>
          </p:nvPr>
        </p:nvGraphicFramePr>
        <p:xfrm>
          <a:off x="203200" y="6756245"/>
          <a:ext cx="6654800" cy="2183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9320"/>
                <a:gridCol w="5745480"/>
              </a:tblGrid>
              <a:tr h="108866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EDUCATION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42" marR="57242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42" marR="57242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A4B5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88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42" marR="57242" marT="0" marB="0">
                    <a:lnL w="381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A4B5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240431"/>
              </p:ext>
            </p:extLst>
          </p:nvPr>
        </p:nvGraphicFramePr>
        <p:xfrm>
          <a:off x="203201" y="7093276"/>
          <a:ext cx="6654800" cy="5299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54800"/>
              </a:tblGrid>
              <a:tr h="53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cap="all" dirty="0">
                          <a:solidFill>
                            <a:schemeClr val="tx1"/>
                          </a:solidFill>
                          <a:effectLst/>
                        </a:rPr>
                        <a:t>Diploma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0" marR="6119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School Name 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— 2003-2005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0" marR="6119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4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0" marR="6119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Ut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enim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ad minim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veniam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quis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nostrud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exerc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Irure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dolor in reprehend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incididunt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ut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labore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et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dolore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magna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aliqua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0" marR="6119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780971"/>
              </p:ext>
            </p:extLst>
          </p:nvPr>
        </p:nvGraphicFramePr>
        <p:xfrm>
          <a:off x="203200" y="7819234"/>
          <a:ext cx="6654800" cy="2183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6420"/>
                <a:gridCol w="6088380"/>
              </a:tblGrid>
              <a:tr h="108866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SKILLS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42" marR="57242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42" marR="57242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A4B5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88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42" marR="57242" marT="0" marB="0">
                    <a:lnL w="381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A4B5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291156"/>
              </p:ext>
            </p:extLst>
          </p:nvPr>
        </p:nvGraphicFramePr>
        <p:xfrm>
          <a:off x="203198" y="9354283"/>
          <a:ext cx="6654802" cy="2183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0762"/>
                <a:gridCol w="5654040"/>
              </a:tblGrid>
              <a:tr h="108866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REFERENCES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42" marR="57242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42" marR="57242" marT="0" marB="0">
                    <a:lnL w="12700" cmpd="sng">
                      <a:noFill/>
                    </a:lnL>
                    <a:lnB w="12700" cap="flat" cmpd="sng" algn="ctr">
                      <a:solidFill>
                        <a:srgbClr val="A4B5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88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42" marR="57242" marT="0" marB="0">
                    <a:lnL w="38100" cmpd="sng">
                      <a:noFill/>
                    </a:lnL>
                    <a:lnT w="12700" cap="flat" cmpd="sng" algn="ctr">
                      <a:solidFill>
                        <a:srgbClr val="A4B5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586597"/>
              </p:ext>
            </p:extLst>
          </p:nvPr>
        </p:nvGraphicFramePr>
        <p:xfrm>
          <a:off x="203199" y="9666260"/>
          <a:ext cx="6654802" cy="1407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54802"/>
              </a:tblGrid>
              <a:tr h="14077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Available upon request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05" marR="59205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928590"/>
              </p:ext>
            </p:extLst>
          </p:nvPr>
        </p:nvGraphicFramePr>
        <p:xfrm>
          <a:off x="203198" y="8156266"/>
          <a:ext cx="6654804" cy="9820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09134"/>
                <a:gridCol w="1109134"/>
                <a:gridCol w="1109134"/>
                <a:gridCol w="1109134"/>
                <a:gridCol w="1109134"/>
                <a:gridCol w="1109134"/>
              </a:tblGrid>
              <a:tr h="8417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05" marR="59205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05" marR="59205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05" marR="59205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05" marR="59205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05" marR="59205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05" marR="59205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13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Dreamweaver CC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05" marR="59205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Photoshop CC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05" marR="59205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Illustrator CC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05" marR="59205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InDesign CC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05" marR="59205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Keynote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05" marR="59205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C4D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05" marR="59205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" name="Chart 17"/>
          <p:cNvGraphicFramePr/>
          <p:nvPr>
            <p:extLst>
              <p:ext uri="{D42A27DB-BD31-4B8C-83A1-F6EECF244321}">
                <p14:modId xmlns:p14="http://schemas.microsoft.com/office/powerpoint/2010/main" val="1623754436"/>
              </p:ext>
            </p:extLst>
          </p:nvPr>
        </p:nvGraphicFramePr>
        <p:xfrm>
          <a:off x="5869941" y="8166671"/>
          <a:ext cx="952500" cy="809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Chart 18"/>
          <p:cNvGraphicFramePr/>
          <p:nvPr>
            <p:extLst>
              <p:ext uri="{D42A27DB-BD31-4B8C-83A1-F6EECF244321}">
                <p14:modId xmlns:p14="http://schemas.microsoft.com/office/powerpoint/2010/main" val="160113691"/>
              </p:ext>
            </p:extLst>
          </p:nvPr>
        </p:nvGraphicFramePr>
        <p:xfrm>
          <a:off x="4750816" y="8166671"/>
          <a:ext cx="952500" cy="809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0" name="Chart 19"/>
          <p:cNvGraphicFramePr/>
          <p:nvPr>
            <p:extLst>
              <p:ext uri="{D42A27DB-BD31-4B8C-83A1-F6EECF244321}">
                <p14:modId xmlns:p14="http://schemas.microsoft.com/office/powerpoint/2010/main" val="1082470379"/>
              </p:ext>
            </p:extLst>
          </p:nvPr>
        </p:nvGraphicFramePr>
        <p:xfrm>
          <a:off x="3631692" y="8166671"/>
          <a:ext cx="952500" cy="809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1" name="Chart 20"/>
          <p:cNvGraphicFramePr/>
          <p:nvPr>
            <p:extLst>
              <p:ext uri="{D42A27DB-BD31-4B8C-83A1-F6EECF244321}">
                <p14:modId xmlns:p14="http://schemas.microsoft.com/office/powerpoint/2010/main" val="2269362936"/>
              </p:ext>
            </p:extLst>
          </p:nvPr>
        </p:nvGraphicFramePr>
        <p:xfrm>
          <a:off x="2512568" y="8166671"/>
          <a:ext cx="952500" cy="809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2" name="Chart 21"/>
          <p:cNvGraphicFramePr/>
          <p:nvPr>
            <p:extLst>
              <p:ext uri="{D42A27DB-BD31-4B8C-83A1-F6EECF244321}">
                <p14:modId xmlns:p14="http://schemas.microsoft.com/office/powerpoint/2010/main" val="676275602"/>
              </p:ext>
            </p:extLst>
          </p:nvPr>
        </p:nvGraphicFramePr>
        <p:xfrm>
          <a:off x="1393444" y="8166671"/>
          <a:ext cx="952500" cy="809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23" name="Chart 22"/>
          <p:cNvGraphicFramePr/>
          <p:nvPr>
            <p:extLst>
              <p:ext uri="{D42A27DB-BD31-4B8C-83A1-F6EECF244321}">
                <p14:modId xmlns:p14="http://schemas.microsoft.com/office/powerpoint/2010/main" val="262909562"/>
              </p:ext>
            </p:extLst>
          </p:nvPr>
        </p:nvGraphicFramePr>
        <p:xfrm>
          <a:off x="274320" y="8166671"/>
          <a:ext cx="952500" cy="809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879203"/>
              </p:ext>
            </p:extLst>
          </p:nvPr>
        </p:nvGraphicFramePr>
        <p:xfrm>
          <a:off x="1643792" y="2320596"/>
          <a:ext cx="1526540" cy="3429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6540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0" dirty="0">
                          <a:effectLst/>
                        </a:rPr>
                        <a:t>Address  - Street line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0" dirty="0">
                          <a:effectLst/>
                        </a:rPr>
                        <a:t>City, ST 10003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114140"/>
              </p:ext>
            </p:extLst>
          </p:nvPr>
        </p:nvGraphicFramePr>
        <p:xfrm>
          <a:off x="3489848" y="2320596"/>
          <a:ext cx="1522095" cy="3429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2095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0" dirty="0">
                          <a:effectLst/>
                        </a:rPr>
                        <a:t>T 000 000 0000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0" dirty="0">
                          <a:effectLst/>
                        </a:rPr>
                        <a:t>M 000 000 000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162810"/>
              </p:ext>
            </p:extLst>
          </p:nvPr>
        </p:nvGraphicFramePr>
        <p:xfrm>
          <a:off x="5331460" y="2320596"/>
          <a:ext cx="1526540" cy="3429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6540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0" dirty="0">
                          <a:effectLst/>
                        </a:rPr>
                        <a:t>email@address.com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0" dirty="0">
                          <a:effectLst/>
                        </a:rPr>
                        <a:t>some-url.com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" name="Text Box 37"/>
          <p:cNvSpPr txBox="1"/>
          <p:nvPr/>
        </p:nvSpPr>
        <p:spPr>
          <a:xfrm>
            <a:off x="1404365" y="2281347"/>
            <a:ext cx="291465" cy="39116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>
                <a:effectLst/>
                <a:latin typeface="FontAwesome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</a:t>
            </a:r>
            <a:endParaRPr lang="en-US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Text Box 52"/>
          <p:cNvSpPr txBox="1"/>
          <p:nvPr/>
        </p:nvSpPr>
        <p:spPr>
          <a:xfrm>
            <a:off x="3214750" y="2281347"/>
            <a:ext cx="329565" cy="39116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>
                <a:effectLst/>
                <a:latin typeface="FontAwesome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</a:t>
            </a:r>
            <a:endParaRPr lang="en-US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Text Box 53"/>
          <p:cNvSpPr txBox="1"/>
          <p:nvPr/>
        </p:nvSpPr>
        <p:spPr>
          <a:xfrm>
            <a:off x="5033738" y="2281347"/>
            <a:ext cx="367665" cy="39116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>
                <a:effectLst/>
                <a:latin typeface="FontAwesome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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3081925" y="2239633"/>
            <a:ext cx="0" cy="504825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750498" y="2239633"/>
            <a:ext cx="0" cy="504825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095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569</TotalTime>
  <Words>269</Words>
  <PresentationFormat>A4 Paper (210x297 mm)</PresentationFormat>
  <Paragraphs>62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FontAwesome</vt:lpstr>
      <vt:lpstr>Symbol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Centrum - Resume for PowerPoint</dc:title>
  <dc:creator>showeet.com</dc:creator>
  <dc:description>© Copyright Showeet.com</dc:description>
  <dcterms:created xsi:type="dcterms:W3CDTF">2015-10-24T20:43:13Z</dcterms:created>
  <dcterms:modified xsi:type="dcterms:W3CDTF">2015-12-15T03:50:20Z</dcterms:modified>
  <cp:category>Curriculum Vitae/Resume</cp:category>
</cp:coreProperties>
</file>