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1D7"/>
    <a:srgbClr val="A4B5BF"/>
    <a:srgbClr val="0078C1"/>
    <a:srgbClr val="F0483E"/>
    <a:srgbClr val="EBEBEC"/>
    <a:srgbClr val="BCB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822" autoAdjust="0"/>
  </p:normalViewPr>
  <p:slideViewPr>
    <p:cSldViewPr snapToGrid="0">
      <p:cViewPr varScale="1">
        <p:scale>
          <a:sx n="74" d="100"/>
          <a:sy n="74" d="100"/>
        </p:scale>
        <p:origin x="30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12493438320206"/>
          <c:y val="0.12524440327312028"/>
          <c:w val="0.65041784776902889"/>
          <c:h val="0.765197467963563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A4B5B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4E9EC">
                  <a:alpha val="29804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2000000000000006"/>
                  <c:y val="-0.282352941176470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080000000000003"/>
                      <c:h val="0.3916862745098039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% skill</c:v>
                </c:pt>
                <c:pt idx="1">
                  <c:v>remaining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 formatCode="0%">
                  <c:v>0.85</c:v>
                </c:pt>
                <c:pt idx="1">
                  <c:v>0.15000000000000002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12493438320206"/>
          <c:y val="0.12524440327312028"/>
          <c:w val="0.65041784776902889"/>
          <c:h val="0.765197467963563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A4B5B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4E9EC">
                  <a:alpha val="3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3333333333333334E-2"/>
                  <c:y val="-0.282352941176470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080000000000003"/>
                      <c:h val="0.3916862745098039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% skill</c:v>
                </c:pt>
                <c:pt idx="1">
                  <c:v>remaining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 formatCode="0%">
                  <c:v>0.99</c:v>
                </c:pt>
                <c:pt idx="1">
                  <c:v>1.0000000000000009E-2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12493438320206"/>
          <c:y val="0.12524440327312028"/>
          <c:w val="0.65041784776902889"/>
          <c:h val="0.765197467963563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A4B5B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4E9EC">
                  <a:alpha val="3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08"/>
                  <c:y val="-0.282352941176470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080000000000003"/>
                      <c:h val="0.3916862745098039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% skill</c:v>
                </c:pt>
                <c:pt idx="1">
                  <c:v>remaining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 formatCode="0%">
                  <c:v>0.9</c:v>
                </c:pt>
                <c:pt idx="1">
                  <c:v>9.9999999999999978E-2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12493438320206"/>
          <c:y val="0.12524440327312028"/>
          <c:w val="0.65041784776902889"/>
          <c:h val="0.765197467963563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A4B5B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A4B5BF">
                  <a:alpha val="3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"/>
                  <c:y val="-0.250980392156862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080000000000003"/>
                      <c:h val="0.3916862745098039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% skill</c:v>
                </c:pt>
                <c:pt idx="1">
                  <c:v>remaining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 formatCode="0%">
                  <c:v>0.8</c:v>
                </c:pt>
                <c:pt idx="1">
                  <c:v>0.19999999999999996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12493438320206"/>
          <c:y val="0.12524440327312028"/>
          <c:w val="0.65041784776902889"/>
          <c:h val="0.765197467963563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A4B5B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4E9EC">
                  <a:alpha val="3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6.6666666666666359E-3"/>
                  <c:y val="-0.282352941176470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7413333333333341"/>
                      <c:h val="0.3916862745098039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% skill</c:v>
                </c:pt>
                <c:pt idx="1">
                  <c:v>remaining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 formatCode="0%">
                  <c:v>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12493438320206"/>
          <c:y val="0.12524440327312028"/>
          <c:w val="0.65041784776902889"/>
          <c:h val="0.765197467963563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A4B5B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4E9EC">
                  <a:alpha val="3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"/>
                  <c:y val="-0.250980392156862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080000000000003"/>
                      <c:h val="0.3916862745098039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% skill</c:v>
                </c:pt>
                <c:pt idx="1">
                  <c:v>remaining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 formatCode="0%">
                  <c:v>0.8</c:v>
                </c:pt>
                <c:pt idx="1">
                  <c:v>0.19999999999999996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EF07A-56A4-47B6-AA5E-4528F1BE5EFE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7296F-F0C1-4C0D-B4FC-12D6C580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4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prstClr val="black"/>
                </a:solidFill>
              </a:rPr>
              <a:t>Designed by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7296F-F0C1-4C0D-B4FC-12D6C580A2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6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rot="5400000">
            <a:off x="6209922" y="8850422"/>
            <a:ext cx="1834156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prstClr val="black"/>
                </a:solidFill>
              </a:rPr>
              <a:t>Designed by Showeet.com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7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1ABAB-9442-468E-97A9-EBA7FEFF374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452F0-21BE-412E-A846-9571924C1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3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68578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4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8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2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5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09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3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7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7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1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5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68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2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6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0"/>
            <a:ext cx="6858000" cy="2863215"/>
          </a:xfrm>
          <a:prstGeom prst="rect">
            <a:avLst/>
          </a:prstGeom>
          <a:solidFill>
            <a:srgbClr val="A4B5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6075" y="427084"/>
            <a:ext cx="1761490" cy="175641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5"/>
          <p:cNvSpPr/>
          <p:nvPr/>
        </p:nvSpPr>
        <p:spPr>
          <a:xfrm rot="16200000">
            <a:off x="3770313" y="-1001349"/>
            <a:ext cx="1564640" cy="4610736"/>
          </a:xfrm>
          <a:custGeom>
            <a:avLst/>
            <a:gdLst>
              <a:gd name="connsiteX0" fmla="*/ 1384551 w 1384551"/>
              <a:gd name="connsiteY0" fmla="*/ 313014 h 4874613"/>
              <a:gd name="connsiteX1" fmla="*/ 1384550 w 1384551"/>
              <a:gd name="connsiteY1" fmla="*/ 4874613 h 4874613"/>
              <a:gd name="connsiteX2" fmla="*/ 0 w 1384551"/>
              <a:gd name="connsiteY2" fmla="*/ 4874613 h 4874613"/>
              <a:gd name="connsiteX3" fmla="*/ 0 w 1384551"/>
              <a:gd name="connsiteY3" fmla="*/ 313014 h 4874613"/>
              <a:gd name="connsiteX4" fmla="*/ 154557 w 1384551"/>
              <a:gd name="connsiteY4" fmla="*/ 162136 h 4874613"/>
              <a:gd name="connsiteX5" fmla="*/ 595943 w 1384551"/>
              <a:gd name="connsiteY5" fmla="*/ 162136 h 4874613"/>
              <a:gd name="connsiteX6" fmla="*/ 692275 w 1384551"/>
              <a:gd name="connsiteY6" fmla="*/ 0 h 4874613"/>
              <a:gd name="connsiteX7" fmla="*/ 788607 w 1384551"/>
              <a:gd name="connsiteY7" fmla="*/ 162136 h 4874613"/>
              <a:gd name="connsiteX8" fmla="*/ 1229994 w 1384551"/>
              <a:gd name="connsiteY8" fmla="*/ 162136 h 4874613"/>
              <a:gd name="connsiteX9" fmla="*/ 1384551 w 1384551"/>
              <a:gd name="connsiteY9" fmla="*/ 313014 h 487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4551" h="4874613">
                <a:moveTo>
                  <a:pt x="1384551" y="313014"/>
                </a:moveTo>
                <a:lnTo>
                  <a:pt x="1384550" y="4874613"/>
                </a:lnTo>
                <a:lnTo>
                  <a:pt x="0" y="4874613"/>
                </a:lnTo>
                <a:lnTo>
                  <a:pt x="0" y="313014"/>
                </a:lnTo>
                <a:cubicBezTo>
                  <a:pt x="0" y="229687"/>
                  <a:pt x="69198" y="162136"/>
                  <a:pt x="154557" y="162136"/>
                </a:cubicBezTo>
                <a:lnTo>
                  <a:pt x="595943" y="162136"/>
                </a:lnTo>
                <a:lnTo>
                  <a:pt x="692275" y="0"/>
                </a:lnTo>
                <a:lnTo>
                  <a:pt x="788607" y="162136"/>
                </a:lnTo>
                <a:lnTo>
                  <a:pt x="1229994" y="162136"/>
                </a:lnTo>
                <a:cubicBezTo>
                  <a:pt x="1315353" y="162136"/>
                  <a:pt x="1384551" y="229687"/>
                  <a:pt x="1384551" y="3130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4820" y="545829"/>
            <a:ext cx="1524000" cy="1519555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642997" y="1445624"/>
            <a:ext cx="4215003" cy="428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GRAPHIC &amp; WEB DESIGNER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642997" y="731249"/>
            <a:ext cx="4215003" cy="704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NAME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16577"/>
              </p:ext>
            </p:extLst>
          </p:nvPr>
        </p:nvGraphicFramePr>
        <p:xfrm>
          <a:off x="203201" y="3047714"/>
          <a:ext cx="6654800" cy="218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0759"/>
                <a:gridCol w="5654041"/>
              </a:tblGrid>
              <a:tr h="10886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EXPERIENCE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2" marR="5724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2" marR="5724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A4B5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88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2" marR="57242" marT="0" marB="0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A4B5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10851"/>
              </p:ext>
            </p:extLst>
          </p:nvPr>
        </p:nvGraphicFramePr>
        <p:xfrm>
          <a:off x="203201" y="3384745"/>
          <a:ext cx="6654800" cy="1520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4800"/>
              </a:tblGrid>
              <a:tr h="1451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cap="all" dirty="0">
                          <a:solidFill>
                            <a:schemeClr val="tx1"/>
                          </a:solidFill>
                          <a:effectLst/>
                        </a:rPr>
                        <a:t>Job Title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, Company Name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1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City, State — 2012-2015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6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18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exerc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Irure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dolor in reprehend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incididunt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labore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et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dolore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magna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aliqua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exercitation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ullamco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laboris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nisi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aliquip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ex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ea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commodo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consequat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1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Accomplishments: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12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</a:rPr>
                        <a:t>Ut en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effectLst/>
                        </a:rPr>
                        <a:t>im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</a:rPr>
                        <a:t> ad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effectLst/>
                        </a:rPr>
                        <a:t>minim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effectLst/>
                        </a:rPr>
                        <a:t>exerc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12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</a:rPr>
                        <a:t>Exercitation ullamco laboris nisi ut aliquip ex ea commodo consequat.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12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exerc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12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900" b="0" dirty="0" err="1">
                          <a:solidFill>
                            <a:schemeClr val="tx1"/>
                          </a:solidFill>
                          <a:effectLst/>
                        </a:rPr>
                        <a:t>Donec</a:t>
                      </a:r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</a:rPr>
                        <a:t> vitae lacinia </a:t>
                      </a:r>
                      <a:r>
                        <a:rPr lang="es-MX" sz="900" b="0" dirty="0" err="1">
                          <a:solidFill>
                            <a:schemeClr val="tx1"/>
                          </a:solidFill>
                          <a:effectLst/>
                        </a:rPr>
                        <a:t>purus</a:t>
                      </a:r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s-MX" sz="900" b="0" dirty="0" err="1">
                          <a:solidFill>
                            <a:schemeClr val="tx1"/>
                          </a:solidFill>
                          <a:effectLst/>
                        </a:rPr>
                        <a:t>tincidunt</a:t>
                      </a:r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900" b="0" dirty="0" err="1">
                          <a:solidFill>
                            <a:schemeClr val="tx1"/>
                          </a:solidFill>
                          <a:effectLst/>
                        </a:rPr>
                        <a:t>tempor</a:t>
                      </a:r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</a:rPr>
                        <a:t> mi.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312291"/>
              </p:ext>
            </p:extLst>
          </p:nvPr>
        </p:nvGraphicFramePr>
        <p:xfrm>
          <a:off x="203201" y="5064232"/>
          <a:ext cx="6654800" cy="1520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4800"/>
              </a:tblGrid>
              <a:tr h="1451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cap="all" dirty="0">
                          <a:solidFill>
                            <a:schemeClr val="tx1"/>
                          </a:solidFill>
                          <a:effectLst/>
                        </a:rPr>
                        <a:t>Job Title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, Company Name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1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City, State — 2005-2012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6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18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exerc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Irure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dolor in reprehend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incididunt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labore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et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dolore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magna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aliqua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exercitation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ullamco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laboris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nisi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aliquip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ex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ea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commodo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consequat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1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Accomplishments: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12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900" b="0">
                          <a:solidFill>
                            <a:schemeClr val="tx1"/>
                          </a:solidFill>
                          <a:effectLst/>
                        </a:rPr>
                        <a:t>Ut en im ad minim veniam, quis nostrud exerc.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12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900" b="0" dirty="0" err="1">
                          <a:solidFill>
                            <a:schemeClr val="tx1"/>
                          </a:solidFill>
                          <a:effectLst/>
                        </a:rPr>
                        <a:t>Exercitation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effectLst/>
                        </a:rPr>
                        <a:t>ullamco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effectLst/>
                        </a:rPr>
                        <a:t>laboris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effectLst/>
                        </a:rPr>
                        <a:t>nisi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</a:rPr>
                        <a:t> ut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effectLst/>
                        </a:rPr>
                        <a:t>aliquip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</a:rPr>
                        <a:t> ex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effectLst/>
                        </a:rPr>
                        <a:t>ea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effectLst/>
                        </a:rPr>
                        <a:t>commodo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900" b="0" dirty="0" err="1">
                          <a:solidFill>
                            <a:schemeClr val="tx1"/>
                          </a:solidFill>
                          <a:effectLst/>
                        </a:rPr>
                        <a:t>consequat</a:t>
                      </a:r>
                      <a:r>
                        <a:rPr lang="fr-FR" sz="9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12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exerc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512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900" b="0" dirty="0" err="1">
                          <a:solidFill>
                            <a:schemeClr val="tx1"/>
                          </a:solidFill>
                          <a:effectLst/>
                        </a:rPr>
                        <a:t>Donec</a:t>
                      </a:r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</a:rPr>
                        <a:t> vitae lacinia </a:t>
                      </a:r>
                      <a:r>
                        <a:rPr lang="es-MX" sz="900" b="0" dirty="0" err="1">
                          <a:solidFill>
                            <a:schemeClr val="tx1"/>
                          </a:solidFill>
                          <a:effectLst/>
                        </a:rPr>
                        <a:t>purus</a:t>
                      </a:r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s-MX" sz="900" b="0" dirty="0" err="1">
                          <a:solidFill>
                            <a:schemeClr val="tx1"/>
                          </a:solidFill>
                          <a:effectLst/>
                        </a:rPr>
                        <a:t>tincidunt</a:t>
                      </a:r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900" b="0" dirty="0" err="1">
                          <a:solidFill>
                            <a:schemeClr val="tx1"/>
                          </a:solidFill>
                          <a:effectLst/>
                        </a:rPr>
                        <a:t>tempor</a:t>
                      </a:r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</a:rPr>
                        <a:t> mi.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32" marR="61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901768"/>
              </p:ext>
            </p:extLst>
          </p:nvPr>
        </p:nvGraphicFramePr>
        <p:xfrm>
          <a:off x="203200" y="6756245"/>
          <a:ext cx="6654800" cy="218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9320"/>
                <a:gridCol w="5745480"/>
              </a:tblGrid>
              <a:tr h="10886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EDUCATION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2" marR="5724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2" marR="5724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A4B5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88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2" marR="57242" marT="0" marB="0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A4B5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240431"/>
              </p:ext>
            </p:extLst>
          </p:nvPr>
        </p:nvGraphicFramePr>
        <p:xfrm>
          <a:off x="203201" y="7093276"/>
          <a:ext cx="6654800" cy="529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4800"/>
              </a:tblGrid>
              <a:tr h="53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cap="all" dirty="0">
                          <a:solidFill>
                            <a:schemeClr val="tx1"/>
                          </a:solidFill>
                          <a:effectLst/>
                        </a:rPr>
                        <a:t>Diploma</a:t>
                      </a:r>
                      <a:endParaRPr lang="en-US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School Name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— 2003-2005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4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exerc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Irure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dolor in reprehend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incididunt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labore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et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dolore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 magna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</a:rPr>
                        <a:t>aliqua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780971"/>
              </p:ext>
            </p:extLst>
          </p:nvPr>
        </p:nvGraphicFramePr>
        <p:xfrm>
          <a:off x="203200" y="7819234"/>
          <a:ext cx="6654800" cy="218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420"/>
                <a:gridCol w="6088380"/>
              </a:tblGrid>
              <a:tr h="108866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SKILLS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2" marR="5724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2" marR="5724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A4B5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88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2" marR="57242" marT="0" marB="0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A4B5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291156"/>
              </p:ext>
            </p:extLst>
          </p:nvPr>
        </p:nvGraphicFramePr>
        <p:xfrm>
          <a:off x="203198" y="9354283"/>
          <a:ext cx="6654802" cy="218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0762"/>
                <a:gridCol w="5654040"/>
              </a:tblGrid>
              <a:tr h="10886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REFERENCES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2" marR="5724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2" marR="57242" marT="0" marB="0">
                    <a:lnL w="12700" cmpd="sng">
                      <a:noFill/>
                    </a:lnL>
                    <a:lnB w="12700" cap="flat" cmpd="sng" algn="ctr">
                      <a:solidFill>
                        <a:srgbClr val="A4B5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8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42" marR="57242" marT="0" marB="0">
                    <a:lnL w="38100" cmpd="sng">
                      <a:noFill/>
                    </a:lnL>
                    <a:lnT w="12700" cap="flat" cmpd="sng" algn="ctr">
                      <a:solidFill>
                        <a:srgbClr val="A4B5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586597"/>
              </p:ext>
            </p:extLst>
          </p:nvPr>
        </p:nvGraphicFramePr>
        <p:xfrm>
          <a:off x="203199" y="9666260"/>
          <a:ext cx="6654802" cy="140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4802"/>
              </a:tblGrid>
              <a:tr h="1407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Available upon request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928590"/>
              </p:ext>
            </p:extLst>
          </p:nvPr>
        </p:nvGraphicFramePr>
        <p:xfrm>
          <a:off x="203198" y="8156266"/>
          <a:ext cx="6654804" cy="982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9134"/>
                <a:gridCol w="1109134"/>
                <a:gridCol w="1109134"/>
                <a:gridCol w="1109134"/>
                <a:gridCol w="1109134"/>
                <a:gridCol w="1109134"/>
              </a:tblGrid>
              <a:tr h="8417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3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Dreamweaver CC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Photoshop CC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Illustrator CC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InDesign CC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Keynote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C4D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05" marR="59205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1623754436"/>
              </p:ext>
            </p:extLst>
          </p:nvPr>
        </p:nvGraphicFramePr>
        <p:xfrm>
          <a:off x="5869941" y="8166671"/>
          <a:ext cx="952500" cy="80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160113691"/>
              </p:ext>
            </p:extLst>
          </p:nvPr>
        </p:nvGraphicFramePr>
        <p:xfrm>
          <a:off x="4750816" y="8166671"/>
          <a:ext cx="952500" cy="80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1082470379"/>
              </p:ext>
            </p:extLst>
          </p:nvPr>
        </p:nvGraphicFramePr>
        <p:xfrm>
          <a:off x="3631692" y="8166671"/>
          <a:ext cx="952500" cy="80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2269362936"/>
              </p:ext>
            </p:extLst>
          </p:nvPr>
        </p:nvGraphicFramePr>
        <p:xfrm>
          <a:off x="2512568" y="8166671"/>
          <a:ext cx="952500" cy="80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676275602"/>
              </p:ext>
            </p:extLst>
          </p:nvPr>
        </p:nvGraphicFramePr>
        <p:xfrm>
          <a:off x="1393444" y="8166671"/>
          <a:ext cx="952500" cy="80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262909562"/>
              </p:ext>
            </p:extLst>
          </p:nvPr>
        </p:nvGraphicFramePr>
        <p:xfrm>
          <a:off x="274320" y="8166671"/>
          <a:ext cx="952500" cy="80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879203"/>
              </p:ext>
            </p:extLst>
          </p:nvPr>
        </p:nvGraphicFramePr>
        <p:xfrm>
          <a:off x="1643792" y="2320596"/>
          <a:ext cx="1526540" cy="342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654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0" dirty="0">
                          <a:effectLst/>
                        </a:rPr>
                        <a:t>Address  - Street line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0" dirty="0">
                          <a:effectLst/>
                        </a:rPr>
                        <a:t>City, ST 10003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114140"/>
              </p:ext>
            </p:extLst>
          </p:nvPr>
        </p:nvGraphicFramePr>
        <p:xfrm>
          <a:off x="3489848" y="2320596"/>
          <a:ext cx="1522095" cy="342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2095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0" dirty="0">
                          <a:effectLst/>
                        </a:rPr>
                        <a:t>T 000 000 0000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0" dirty="0">
                          <a:effectLst/>
                        </a:rPr>
                        <a:t>M 000 000 000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162810"/>
              </p:ext>
            </p:extLst>
          </p:nvPr>
        </p:nvGraphicFramePr>
        <p:xfrm>
          <a:off x="5331460" y="2320596"/>
          <a:ext cx="1526540" cy="342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654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0" dirty="0">
                          <a:effectLst/>
                        </a:rPr>
                        <a:t>email@address.com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0" dirty="0">
                          <a:effectLst/>
                        </a:rPr>
                        <a:t>some-url.com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37"/>
          <p:cNvSpPr txBox="1"/>
          <p:nvPr/>
        </p:nvSpPr>
        <p:spPr>
          <a:xfrm>
            <a:off x="1404365" y="2281347"/>
            <a:ext cx="291465" cy="3911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>
                <a:effectLst/>
                <a:latin typeface="FontAwesom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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52"/>
          <p:cNvSpPr txBox="1"/>
          <p:nvPr/>
        </p:nvSpPr>
        <p:spPr>
          <a:xfrm>
            <a:off x="3214750" y="2281347"/>
            <a:ext cx="329565" cy="3911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>
                <a:effectLst/>
                <a:latin typeface="FontAwesom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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53"/>
          <p:cNvSpPr txBox="1"/>
          <p:nvPr/>
        </p:nvSpPr>
        <p:spPr>
          <a:xfrm>
            <a:off x="5033738" y="2281347"/>
            <a:ext cx="367665" cy="3911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FontAwesome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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3081925" y="2239633"/>
            <a:ext cx="0" cy="50482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750498" y="2239633"/>
            <a:ext cx="0" cy="50482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95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</TotalTime>
  <Words>269</Words>
  <PresentationFormat>A4 Paper (210x297 mm)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FontAwesome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- Resume for PowerPoint</dc:title>
  <dc:creator>showeet.com</dc:creator>
  <dc:description>© Copyright Showeet.com</dc:description>
  <dcterms:created xsi:type="dcterms:W3CDTF">2015-10-24T20:43:13Z</dcterms:created>
  <dcterms:modified xsi:type="dcterms:W3CDTF">2015-12-15T03:50:20Z</dcterms:modified>
  <cp:category>Curriculum Vitae/Resume</cp:category>
</cp:coreProperties>
</file>